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324" r:id="rId5"/>
    <p:sldId id="355" r:id="rId6"/>
    <p:sldId id="373" r:id="rId7"/>
    <p:sldId id="374" r:id="rId8"/>
    <p:sldId id="366" r:id="rId9"/>
    <p:sldId id="363" r:id="rId10"/>
    <p:sldId id="345" r:id="rId11"/>
    <p:sldId id="358" r:id="rId12"/>
    <p:sldId id="359" r:id="rId13"/>
    <p:sldId id="271" r:id="rId14"/>
  </p:sldIdLst>
  <p:sldSz cx="12192000" cy="6858000"/>
  <p:notesSz cx="12192000" cy="6858000"/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8" userDrawn="1">
          <p15:clr>
            <a:srgbClr val="A4A3A4"/>
          </p15:clr>
        </p15:guide>
        <p15:guide id="2" pos="2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76" y="84"/>
      </p:cViewPr>
      <p:guideLst>
        <p:guide orient="horz" pos="2728"/>
        <p:guide pos="20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1/27/2026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17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17.png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17.pn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37"/>
          <p:cNvSpPr txBox="1"/>
          <p:nvPr/>
        </p:nvSpPr>
        <p:spPr>
          <a:xfrm>
            <a:off x="7848600" y="5917876"/>
            <a:ext cx="37823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ongLiang Nie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/>
          <p:cNvSpPr txBox="1"/>
          <p:nvPr/>
        </p:nvSpPr>
        <p:spPr>
          <a:xfrm>
            <a:off x="-121922" y="1384638"/>
            <a:ext cx="12435839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DRKF: Decoupled Representations with Knowledge Fusion for Multimodal Emotion Recognition</a:t>
            </a:r>
          </a:p>
        </p:txBody>
      </p:sp>
      <p:sp>
        <p:nvSpPr>
          <p:cNvPr id="144" name="object 39"/>
          <p:cNvSpPr txBox="1"/>
          <p:nvPr/>
        </p:nvSpPr>
        <p:spPr>
          <a:xfrm>
            <a:off x="9296400" y="5129285"/>
            <a:ext cx="3597275" cy="38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zh-CN" alt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MM</a:t>
            </a:r>
            <a:r>
              <a:rPr 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lang="en-US" sz="24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2025</a:t>
            </a:r>
            <a:endParaRPr lang="en-US" sz="2400" dirty="0">
              <a:latin typeface="Noto Sans Mono CJK HK"/>
              <a:cs typeface="Noto Sans Mono CJK HK"/>
            </a:endParaRPr>
          </a:p>
        </p:txBody>
      </p:sp>
      <p:sp>
        <p:nvSpPr>
          <p:cNvPr id="145" name="object 40"/>
          <p:cNvSpPr txBox="1"/>
          <p:nvPr/>
        </p:nvSpPr>
        <p:spPr>
          <a:xfrm>
            <a:off x="3233417" y="5142947"/>
            <a:ext cx="572516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Code:</a:t>
            </a:r>
            <a:r>
              <a:rPr lang="en-US" sz="16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https://github.com/PANPANKK/DRKF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A2B20F8-3716-B411-6C78-BB20AD90D8BB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0611" y="2205988"/>
            <a:ext cx="6930772" cy="29301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6832F80-C4C8-AEA1-D09F-65C57367A8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507" y="1996146"/>
            <a:ext cx="11400508" cy="37112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45937F6-8135-2B20-3ABB-4AEBC8D5B1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817" y="1724632"/>
            <a:ext cx="11171888" cy="4610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6E11585-28C4-F3B7-CEEE-C6C2EC7FD6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367" y="1904017"/>
            <a:ext cx="11544787" cy="42466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47870" y="50415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8835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08849" y="1805941"/>
            <a:ext cx="70731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inherent modality heterogeneity and inconsistencies in emotional cues remain key challenges that hinder performance</a:t>
            </a:r>
          </a:p>
          <a:p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MER’s fundamental concept is to acquire modality representations and subsequently fuse them. In representation learning, contrastive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learning-based methods have been widely applied to various multimodal tasks . These methods rely on the multi-view redundancy assumption, which states that the shared information across different modalities can sufficiently capture the critical features required for downstream tasks.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288D139-6CC2-A02F-89AF-E0674C435F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433" y="1905000"/>
            <a:ext cx="4682411" cy="34129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EA6DA6A-34B1-FF2A-CE92-DE061AA357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492758"/>
            <a:ext cx="12192000" cy="50753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BEACAF8-39BA-71F7-22A0-3A044E69D5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95400"/>
            <a:ext cx="6690940" cy="53192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C255B57-FAE9-1CFB-7DBC-D7CE567D23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2805" y="1415593"/>
            <a:ext cx="4154799" cy="35111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0386D1A-510C-D248-DF0A-E055EDC8A2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5342" y="1809054"/>
            <a:ext cx="4244919" cy="2939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F7D6CCF-1023-41E2-1F26-8D58A2E9F2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9493" y="2176178"/>
            <a:ext cx="4868090" cy="32701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E39A04B-CE7C-440E-49FD-1D9D382D0F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8686" y="2459495"/>
            <a:ext cx="5178833" cy="65193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42A3A70-0DCA-D3CE-14F2-8E262A5F3B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7658" y="3000619"/>
            <a:ext cx="5305043" cy="40916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AE08322-1C88-AA89-C1D4-AE6B04C377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8138" y="3388295"/>
            <a:ext cx="5784081" cy="139458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40CB7E87-2971-3BDE-F60A-BF7DD98F63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02447" y="4562160"/>
            <a:ext cx="5555461" cy="70872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22D1BB1C-C099-4429-20F2-E798EB4D64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62389" y="5361332"/>
            <a:ext cx="5555461" cy="11877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B48AAFA-D787-610A-AFC4-5257A3C3E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404" y="1486216"/>
            <a:ext cx="4808637" cy="47248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E16378C-9673-E9E9-4D67-64DC026241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3404" y="1943616"/>
            <a:ext cx="4854361" cy="44199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723E65D-7ED2-98F6-5A26-970B2745D6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5332" y="4517431"/>
            <a:ext cx="5098255" cy="18558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FDE242E-9B48-CC02-8608-80CAD39F14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6058" y="2349847"/>
            <a:ext cx="5227212" cy="1885812"/>
          </a:xfrm>
          <a:prstGeom prst="rect">
            <a:avLst/>
          </a:prstGeom>
        </p:spPr>
      </p:pic>
      <p:pic>
        <p:nvPicPr>
          <p:cNvPr id="15" name="图片 14" descr="图示&#10;&#10;AI 生成的内容可能不正确。">
            <a:extLst>
              <a:ext uri="{FF2B5EF4-FFF2-40B4-BE49-F238E27FC236}">
                <a16:creationId xmlns:a16="http://schemas.microsoft.com/office/drawing/2014/main" id="{23EFB9E1-70E5-4E61-E3AC-29DE69AF53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057400"/>
            <a:ext cx="6740078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2BC20-1F4A-4C9D-B3CC-3976D29CC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2BAEC04-34CA-F23C-C4F8-549D0552EED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8D59958-1C28-6C06-912E-EFEDB5765C1B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0BBCF07-AA8F-A4A9-2BEB-6CBC0FE1E14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24AE07E-6C7C-D0BB-A31C-C800043F094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97CC19B-8C27-74A1-AC09-C1E6C3885DD4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BFB8CFBE-2874-A79E-F787-E5BA62F0F801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37D1754-B0E1-D9D3-8DE1-8B52F4142A0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F6E3281-F680-394E-62D2-4DCD2E51906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AAEC13A3-CD50-56F9-0914-DDFEC77CDB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F91B64F-E98E-047A-DA77-43B1CABF5299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7885034-739B-40A0-B766-9D3FAB9D778B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F8D96F1F-6620-464A-35B2-508A21E7C9B4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3DD9CE4-43E2-9DC8-6709-FBB08FC820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1782" y="2209800"/>
            <a:ext cx="5380186" cy="89923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8B1932B-529C-12E4-B546-D14A3E6DE5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6602" y="4265716"/>
            <a:ext cx="5349704" cy="899238"/>
          </a:xfrm>
          <a:prstGeom prst="rect">
            <a:avLst/>
          </a:prstGeom>
        </p:spPr>
      </p:pic>
      <p:pic>
        <p:nvPicPr>
          <p:cNvPr id="18" name="图片 17" descr="图示&#10;&#10;AI 生成的内容可能不正确。">
            <a:extLst>
              <a:ext uri="{FF2B5EF4-FFF2-40B4-BE49-F238E27FC236}">
                <a16:creationId xmlns:a16="http://schemas.microsoft.com/office/drawing/2014/main" id="{9A8402EE-B1E4-96A9-1CFF-1DD4E28116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057400"/>
            <a:ext cx="674007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5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967F1-1DFD-7C08-2E31-43F5DBFED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7275324-07CB-71DF-ACA5-7BDDF1E44B2E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8AB01B4-EFB1-7B90-0437-7C8E9548711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DB00ABB-4C80-61FC-76D8-A7454BC152D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AE78026-E0A8-A001-EE3D-450C56A1960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BEBCA7C-3456-A551-1164-D36BD40F807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CE2F157D-5E8E-4EA6-517E-9528CD28504B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7DB1EDB-E416-3973-4535-DD459835BE4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D129DD7-77D9-F595-2C27-854557A1FAF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83DDEB45-A46E-6AEC-EA7B-A72A76E506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A692A11-8006-9081-DDF9-A7B742F58FC0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0FF479B-1BF0-B7A0-BD39-6BA8BF4FB965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35BBE16F-33CF-0A3B-9064-2C91587EAA82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B6A504F-8B9A-25EE-DD5A-88929827B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572005"/>
            <a:ext cx="6772456" cy="456795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8208984-25FD-2DA1-082D-0A70B77832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6010" y="2579055"/>
            <a:ext cx="4892464" cy="34293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1C12178-BB39-4BD0-91DF-0D5F87B327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0467" y="2921985"/>
            <a:ext cx="4991533" cy="73920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DE5D0AA-2740-32F3-28DC-22A229F2C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5248" y="3682949"/>
            <a:ext cx="3993226" cy="63251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065D9363-6DAB-B632-9256-7CDC92E734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2602" y="4356858"/>
            <a:ext cx="4214225" cy="3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9D15C9D-792B-43D2-43A4-8AAEDE41EF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239" y="1623007"/>
            <a:ext cx="11248095" cy="46562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4AED24C-C2B5-B4FD-BD8A-3F9C74B45D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264" y="1650999"/>
            <a:ext cx="11430991" cy="436663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353</Words>
  <Application>Microsoft Office PowerPoint</Application>
  <PresentationFormat>宽屏</PresentationFormat>
  <Paragraphs>122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振祥 潘</cp:lastModifiedBy>
  <cp:revision>265</cp:revision>
  <dcterms:created xsi:type="dcterms:W3CDTF">2023-09-17T03:47:00Z</dcterms:created>
  <dcterms:modified xsi:type="dcterms:W3CDTF">2026-01-27T15:27:12Z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2023-09-04T16:00:00Z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2023-09-25T16:00:00Z</vt:filetime>
  </property>
  <property fmtid="{D5CDD505-2E9C-101B-9397-08002B2CF9AE}" pid="5" name="ICV">
    <vt:lpwstr>531B575F3758481AAAE0C1838814FC0F_13</vt:lpwstr>
  </property>
  <property fmtid="{D5CDD505-2E9C-101B-9397-08002B2CF9AE}" pid="6" name="KSOProductBuildVer">
    <vt:lpwstr>2052-12.1.0.25225</vt:lpwstr>
  </property>
</Properties>
</file>